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77" r:id="rId11"/>
    <p:sldId id="263" r:id="rId12"/>
    <p:sldId id="275" r:id="rId13"/>
    <p:sldId id="274" r:id="rId14"/>
    <p:sldId id="261" r:id="rId15"/>
    <p:sldId id="272" r:id="rId16"/>
    <p:sldId id="273" r:id="rId17"/>
    <p:sldId id="271" r:id="rId18"/>
    <p:sldId id="260" r:id="rId19"/>
    <p:sldId id="259" r:id="rId20"/>
    <p:sldId id="258" r:id="rId21"/>
    <p:sldId id="25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7"/>
    <p:restoredTop sz="94719"/>
  </p:normalViewPr>
  <p:slideViewPr>
    <p:cSldViewPr snapToGrid="0" snapToObjects="1">
      <p:cViewPr>
        <p:scale>
          <a:sx n="170" d="100"/>
          <a:sy n="170" d="100"/>
        </p:scale>
        <p:origin x="56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5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55" y="217490"/>
            <a:ext cx="9717200" cy="140894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18406" y="1320120"/>
            <a:ext cx="591627" cy="14713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756" y="149099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224" y="113997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34" y="26912"/>
            <a:ext cx="9306127" cy="159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39" y="2088714"/>
            <a:ext cx="10069762" cy="4076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6766"/>
            <a:ext cx="2402368" cy="239474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2402368" y="3886237"/>
            <a:ext cx="591627" cy="14713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4" y="-3523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79837" y="235901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739607" y="-12499"/>
            <a:ext cx="9781830" cy="720059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2223" y="-865921"/>
            <a:ext cx="5516380" cy="252789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42223" y="2526535"/>
            <a:ext cx="8471375" cy="466155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13081</TotalTime>
  <Words>228</Words>
  <Application>Microsoft Macintosh PowerPoint</Application>
  <PresentationFormat>Widescreen</PresentationFormat>
  <Paragraphs>115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2018-07-14T05:57:33Z</dcterms:created>
  <dcterms:modified xsi:type="dcterms:W3CDTF">2018-08-30T01:24:56Z</dcterms:modified>
</cp:coreProperties>
</file>